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2FF"/>
    <a:srgbClr val="00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EDE20-9FB5-0E8B-1C46-9B8C6782E3F8}" v="894" dt="2025-10-06T15:30:15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68" d="100"/>
          <a:sy n="68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6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0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46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43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41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99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6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12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9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25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25596-73E9-AB56-F86B-4CBAE2AD3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09" b="91"/>
          <a:stretch>
            <a:fillRect/>
          </a:stretch>
        </p:blipFill>
        <p:spPr>
          <a:xfrm>
            <a:off x="1" y="10"/>
            <a:ext cx="12192000" cy="685798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FF86074-92F8-5BC3-58D3-DC960BDC5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541" y="990599"/>
            <a:ext cx="5619054" cy="4849091"/>
          </a:xfrm>
        </p:spPr>
        <p:txBody>
          <a:bodyPr anchor="ctr">
            <a:normAutofit/>
          </a:bodyPr>
          <a:lstStyle/>
          <a:p>
            <a:pPr algn="r"/>
            <a:r>
              <a:rPr lang="hu-HU" dirty="0">
                <a:solidFill>
                  <a:srgbClr val="FFFFFF"/>
                </a:solidFill>
              </a:rPr>
              <a:t>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592E7E4-4195-44BF-EAE0-7FDB98300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7944" y="2372588"/>
            <a:ext cx="2683352" cy="1981201"/>
          </a:xfrm>
        </p:spPr>
        <p:txBody>
          <a:bodyPr anchor="ctr"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Kamecz</a:t>
            </a:r>
            <a:r>
              <a:rPr lang="hu-HU" dirty="0">
                <a:solidFill>
                  <a:srgbClr val="FFFFFF"/>
                </a:solidFill>
              </a:rPr>
              <a:t> Martin</a:t>
            </a:r>
          </a:p>
          <a:p>
            <a:r>
              <a:rPr lang="hu-HU" dirty="0" err="1">
                <a:solidFill>
                  <a:srgbClr val="FFFFFF"/>
                </a:solidFill>
              </a:rPr>
              <a:t>Hegymegi</a:t>
            </a:r>
            <a:r>
              <a:rPr lang="hu-HU" dirty="0">
                <a:solidFill>
                  <a:srgbClr val="FFFFFF"/>
                </a:solidFill>
              </a:rPr>
              <a:t>-Kiss Ákos</a:t>
            </a:r>
          </a:p>
          <a:p>
            <a:r>
              <a:rPr lang="hu-HU" dirty="0">
                <a:solidFill>
                  <a:srgbClr val="FFFFFF"/>
                </a:solidFill>
              </a:rPr>
              <a:t>Péterffy Dominika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961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34EACB6-8B5B-F961-756B-A271DD12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95162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0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E8D919-FE6E-C640-F4F9-480EFF2A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bg1"/>
                </a:solidFill>
              </a:rPr>
              <a:t>Webshop projekt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1EFE69-8094-0367-1F3C-20675CA4B8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53D2FF">
              <a:alpha val="87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b="1" dirty="0"/>
              <a:t>Csapatunk egy állatos webshopot készít, ahol háziállatoknak lehet felszereléseket, eledelt vásárolni. Azért választottuk ezt a témát, mert mindhárman szeretjük az állatokat.</a:t>
            </a:r>
          </a:p>
          <a:p>
            <a:pPr marL="0" indent="0">
              <a:buNone/>
            </a:pPr>
            <a:r>
              <a:rPr lang="hu-HU" sz="2400" b="1" dirty="0"/>
              <a:t>A projekt során felhasznált programozási nyelvek jelen terv szerint: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400" b="1" dirty="0"/>
              <a:t> Frontend: </a:t>
            </a:r>
            <a:r>
              <a:rPr lang="hu-HU" sz="2400" b="1" dirty="0" err="1"/>
              <a:t>html</a:t>
            </a:r>
            <a:r>
              <a:rPr lang="hu-HU" sz="2400" b="1" dirty="0"/>
              <a:t>, </a:t>
            </a:r>
            <a:r>
              <a:rPr lang="hu-HU" sz="2400" b="1" dirty="0" err="1"/>
              <a:t>css</a:t>
            </a:r>
            <a:r>
              <a:rPr lang="hu-HU" sz="2400" b="1" dirty="0"/>
              <a:t>, </a:t>
            </a:r>
            <a:r>
              <a:rPr lang="hu-HU" sz="2400" b="1" dirty="0" err="1"/>
              <a:t>javascript</a:t>
            </a:r>
            <a:r>
              <a:rPr lang="hu-HU" sz="2400" b="1" dirty="0"/>
              <a:t> : </a:t>
            </a:r>
            <a:r>
              <a:rPr lang="hu-HU" sz="2400" b="1" dirty="0" err="1"/>
              <a:t>Kamecz</a:t>
            </a:r>
            <a:r>
              <a:rPr lang="hu-HU" sz="2400" b="1" dirty="0"/>
              <a:t> Martin, Péterffy Dominika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hu-HU" sz="2400" b="1" dirty="0"/>
              <a:t> Adatbázis: </a:t>
            </a:r>
            <a:r>
              <a:rPr lang="hu-HU" sz="2400" b="1" dirty="0" err="1"/>
              <a:t>mysql</a:t>
            </a:r>
            <a:r>
              <a:rPr lang="hu-HU" sz="2400" b="1" dirty="0"/>
              <a:t>, php : </a:t>
            </a:r>
            <a:r>
              <a:rPr lang="hu-HU" sz="2400" b="1" dirty="0" err="1"/>
              <a:t>Hegymegi</a:t>
            </a:r>
            <a:r>
              <a:rPr lang="hu-HU" sz="2400" b="1" dirty="0"/>
              <a:t>-Kiss Ákos</a:t>
            </a:r>
          </a:p>
        </p:txBody>
      </p:sp>
    </p:spTree>
    <p:extLst>
      <p:ext uri="{BB962C8B-B14F-4D97-AF65-F5344CB8AC3E}">
        <p14:creationId xmlns:p14="http://schemas.microsoft.com/office/powerpoint/2010/main" val="5953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988C6F-F9D8-3CF3-9F73-7BCFE969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85" y="2223738"/>
            <a:ext cx="7480610" cy="3683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F14072-07F2-D78C-C384-4018615DBAE6}"/>
              </a:ext>
            </a:extLst>
          </p:cNvPr>
          <p:cNvSpPr txBox="1"/>
          <p:nvPr/>
        </p:nvSpPr>
        <p:spPr>
          <a:xfrm>
            <a:off x="717643" y="1060729"/>
            <a:ext cx="1093216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Főoldalon</a:t>
            </a:r>
            <a:r>
              <a:rPr lang="en-US" b="1" dirty="0"/>
              <a:t> </a:t>
            </a:r>
            <a:r>
              <a:rPr lang="en-US" b="1" dirty="0" err="1"/>
              <a:t>megtalálható</a:t>
            </a:r>
            <a:r>
              <a:rPr lang="en-US" b="1" dirty="0"/>
              <a:t>, </a:t>
            </a:r>
            <a:r>
              <a:rPr lang="en-US" b="1" dirty="0" err="1"/>
              <a:t>hogy</a:t>
            </a:r>
            <a:r>
              <a:rPr lang="en-US" b="1" dirty="0"/>
              <a:t> </a:t>
            </a:r>
            <a:r>
              <a:rPr lang="en-US" b="1" dirty="0" err="1"/>
              <a:t>milyen</a:t>
            </a:r>
            <a:r>
              <a:rPr lang="en-US" b="1" dirty="0"/>
              <a:t> </a:t>
            </a:r>
            <a:r>
              <a:rPr lang="en-US" b="1" dirty="0" err="1"/>
              <a:t>fajta</a:t>
            </a:r>
            <a:r>
              <a:rPr lang="en-US" b="1" dirty="0"/>
              <a:t> </a:t>
            </a:r>
            <a:r>
              <a:rPr lang="en-US" b="1" dirty="0" err="1"/>
              <a:t>állatokhoz</a:t>
            </a:r>
            <a:r>
              <a:rPr lang="en-US" b="1" dirty="0"/>
              <a:t> </a:t>
            </a:r>
            <a:r>
              <a:rPr lang="en-US" b="1" dirty="0" err="1"/>
              <a:t>lehet</a:t>
            </a:r>
            <a:r>
              <a:rPr lang="en-US" b="1" dirty="0"/>
              <a:t> </a:t>
            </a:r>
            <a:r>
              <a:rPr lang="en-US" b="1" dirty="0" err="1"/>
              <a:t>vásárolni</a:t>
            </a:r>
            <a:r>
              <a:rPr lang="en-US" b="1" dirty="0"/>
              <a:t>. Pl:</a:t>
            </a:r>
            <a:r>
              <a:rPr lang="hu-HU" b="1" dirty="0"/>
              <a:t> </a:t>
            </a:r>
            <a:r>
              <a:rPr lang="en-US" b="1" dirty="0" err="1"/>
              <a:t>játékok</a:t>
            </a:r>
            <a:r>
              <a:rPr lang="en-US" b="1" dirty="0"/>
              <a:t>,</a:t>
            </a:r>
            <a:r>
              <a:rPr lang="hu-HU" b="1" dirty="0"/>
              <a:t> </a:t>
            </a:r>
            <a:r>
              <a:rPr lang="en-US" b="1" dirty="0" err="1"/>
              <a:t>eledelek</a:t>
            </a:r>
            <a:r>
              <a:rPr lang="hu-HU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 </a:t>
            </a:r>
            <a:r>
              <a:rPr lang="en-US" b="1" dirty="0" err="1"/>
              <a:t>többi</a:t>
            </a:r>
            <a:r>
              <a:rPr lang="en-US" b="1" dirty="0"/>
              <a:t> </a:t>
            </a:r>
            <a:r>
              <a:rPr lang="en-US" b="1" dirty="0" err="1"/>
              <a:t>szükséges</a:t>
            </a:r>
            <a:r>
              <a:rPr lang="en-US" b="1" dirty="0"/>
              <a:t> </a:t>
            </a:r>
            <a:r>
              <a:rPr lang="en-US" b="1" dirty="0" err="1"/>
              <a:t>tárgy</a:t>
            </a:r>
            <a:r>
              <a:rPr lang="en-US" b="1" dirty="0"/>
              <a:t> a </a:t>
            </a:r>
            <a:r>
              <a:rPr lang="en-US" b="1" dirty="0" err="1"/>
              <a:t>kedvencek</a:t>
            </a:r>
            <a:r>
              <a:rPr lang="en-US" b="1" dirty="0"/>
              <a:t> </a:t>
            </a:r>
            <a:r>
              <a:rPr lang="en-US" b="1" dirty="0" err="1"/>
              <a:t>tartásához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33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86764C-C3BA-C574-8880-B8E5DEA9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1" y="1864719"/>
            <a:ext cx="7963831" cy="4020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CD4E0-403F-F3C4-577E-B59C1297D1B3}"/>
              </a:ext>
            </a:extLst>
          </p:cNvPr>
          <p:cNvSpPr txBox="1"/>
          <p:nvPr/>
        </p:nvSpPr>
        <p:spPr>
          <a:xfrm>
            <a:off x="708598" y="1054038"/>
            <a:ext cx="1077976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Pl:_ A </a:t>
            </a:r>
            <a:r>
              <a:rPr lang="en-US" b="1" dirty="0" err="1"/>
              <a:t>hüllők</a:t>
            </a:r>
            <a:r>
              <a:rPr lang="en-US" b="1" dirty="0"/>
              <a:t> </a:t>
            </a:r>
            <a:r>
              <a:rPr lang="en-US" b="1" dirty="0" err="1"/>
              <a:t>oldalon</a:t>
            </a:r>
            <a:r>
              <a:rPr lang="en-US" b="1" dirty="0"/>
              <a:t> </a:t>
            </a:r>
            <a:r>
              <a:rPr lang="en-US" b="1" dirty="0" err="1"/>
              <a:t>láthatunk</a:t>
            </a:r>
            <a:r>
              <a:rPr lang="en-US" b="1" dirty="0"/>
              <a:t> </a:t>
            </a:r>
            <a:r>
              <a:rPr lang="en-US" b="1" dirty="0" err="1"/>
              <a:t>többféle</a:t>
            </a:r>
            <a:r>
              <a:rPr lang="en-US" b="1" dirty="0"/>
              <a:t> </a:t>
            </a:r>
            <a:r>
              <a:rPr lang="en-US" b="1" dirty="0" err="1"/>
              <a:t>terráriumot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lámpákat</a:t>
            </a:r>
            <a:r>
              <a:rPr lang="en-US" b="1" dirty="0"/>
              <a:t> is. </a:t>
            </a:r>
            <a:r>
              <a:rPr lang="en-US" b="1" dirty="0" err="1"/>
              <a:t>Amiket</a:t>
            </a:r>
            <a:r>
              <a:rPr lang="en-US" b="1" dirty="0"/>
              <a:t> ha szeretnénk</a:t>
            </a:r>
            <a:r>
              <a:rPr lang="hu-HU" b="1" dirty="0"/>
              <a:t> megvásárolni</a:t>
            </a:r>
            <a:r>
              <a:rPr lang="en-US" b="1" dirty="0"/>
              <a:t> </a:t>
            </a:r>
            <a:r>
              <a:rPr lang="en-US" b="1" dirty="0" err="1"/>
              <a:t>akkor</a:t>
            </a:r>
            <a:r>
              <a:rPr lang="en-US" b="1" dirty="0"/>
              <a:t> </a:t>
            </a:r>
            <a:r>
              <a:rPr lang="en-US" b="1" dirty="0" err="1"/>
              <a:t>kosárba</a:t>
            </a:r>
            <a:r>
              <a:rPr lang="en-US" b="1" dirty="0"/>
              <a:t> is </a:t>
            </a:r>
            <a:r>
              <a:rPr lang="en-US" b="1" dirty="0" err="1"/>
              <a:t>tehetjük</a:t>
            </a:r>
            <a:r>
              <a:rPr lang="en-US" b="1" dirty="0"/>
              <a:t> </a:t>
            </a:r>
            <a:r>
              <a:rPr lang="en-US" b="1" dirty="0" err="1"/>
              <a:t>őket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705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D1C4FC-191E-32E6-0E92-2D815646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3" y="283761"/>
            <a:ext cx="7118195" cy="3511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36891-D10A-A983-4E53-50989CAF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927" y="4269255"/>
            <a:ext cx="9144000" cy="2194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43305-6C1A-2761-1057-35FDE49E138F}"/>
              </a:ext>
            </a:extLst>
          </p:cNvPr>
          <p:cNvSpPr txBox="1"/>
          <p:nvPr/>
        </p:nvSpPr>
        <p:spPr>
          <a:xfrm>
            <a:off x="7790985" y="2111669"/>
            <a:ext cx="4114800" cy="1200329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A </a:t>
            </a:r>
            <a:r>
              <a:rPr lang="en-US" b="1" dirty="0" err="1"/>
              <a:t>kosárban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adatainkat</a:t>
            </a:r>
            <a:r>
              <a:rPr lang="en-US" b="1" dirty="0"/>
              <a:t> </a:t>
            </a:r>
            <a:r>
              <a:rPr lang="en-US" b="1" dirty="0" err="1"/>
              <a:t>láthatjuk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a </a:t>
            </a:r>
            <a:r>
              <a:rPr lang="en-US" b="1" dirty="0" err="1"/>
              <a:t>kosarunk</a:t>
            </a:r>
            <a:r>
              <a:rPr lang="en-US" b="1" dirty="0"/>
              <a:t> </a:t>
            </a:r>
            <a:r>
              <a:rPr lang="en-US" b="1" dirty="0" err="1"/>
              <a:t>tartalma</a:t>
            </a:r>
            <a:r>
              <a:rPr lang="en-US" b="1" dirty="0"/>
              <a:t> is </a:t>
            </a:r>
            <a:r>
              <a:rPr lang="en-US" b="1" dirty="0" err="1"/>
              <a:t>látható</a:t>
            </a:r>
            <a:r>
              <a:rPr lang="en-US" b="1" dirty="0"/>
              <a:t>. A kos</a:t>
            </a:r>
            <a:r>
              <a:rPr lang="hu-HU" b="1" dirty="0"/>
              <a:t>á</a:t>
            </a:r>
            <a:r>
              <a:rPr lang="en-US" b="1" dirty="0" err="1"/>
              <a:t>rban</a:t>
            </a:r>
            <a:r>
              <a:rPr lang="en-US" b="1" dirty="0"/>
              <a:t>  a </a:t>
            </a:r>
            <a:r>
              <a:rPr lang="en-US" b="1" dirty="0" err="1"/>
              <a:t>kiválasztott</a:t>
            </a:r>
            <a:r>
              <a:rPr lang="en-US" b="1" dirty="0"/>
              <a:t> term</a:t>
            </a:r>
            <a:r>
              <a:rPr lang="hu-HU" b="1" dirty="0"/>
              <a:t>é</a:t>
            </a:r>
            <a:r>
              <a:rPr lang="en-US" b="1" dirty="0" err="1"/>
              <a:t>kek</a:t>
            </a:r>
            <a:r>
              <a:rPr lang="en-US" b="1" dirty="0"/>
              <a:t> v</a:t>
            </a:r>
            <a:r>
              <a:rPr lang="hu-HU" b="1" dirty="0"/>
              <a:t>é</a:t>
            </a:r>
            <a:r>
              <a:rPr lang="en-US" b="1" dirty="0"/>
              <a:t>g</a:t>
            </a:r>
            <a:r>
              <a:rPr lang="hu-HU" b="1" dirty="0"/>
              <a:t>ö</a:t>
            </a:r>
            <a:r>
              <a:rPr lang="en-US" b="1" dirty="0" err="1"/>
              <a:t>sszege</a:t>
            </a:r>
            <a:r>
              <a:rPr lang="en-US" b="1" dirty="0"/>
              <a:t> is ki van </a:t>
            </a:r>
            <a:r>
              <a:rPr lang="en-US" b="1" dirty="0" err="1"/>
              <a:t>írva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31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327D77-9F08-A739-73BE-8FC4777A5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26387"/>
            <a:ext cx="7620001" cy="37340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6681F5-F52E-8C0A-5201-3715DACCF71B}"/>
              </a:ext>
            </a:extLst>
          </p:cNvPr>
          <p:cNvSpPr txBox="1"/>
          <p:nvPr/>
        </p:nvSpPr>
        <p:spPr>
          <a:xfrm>
            <a:off x="2214880" y="1066800"/>
            <a:ext cx="776224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Ez a </a:t>
            </a:r>
            <a:r>
              <a:rPr lang="en-US" b="1" dirty="0" err="1"/>
              <a:t>regisztr</a:t>
            </a:r>
            <a:r>
              <a:rPr lang="hu-HU" b="1" dirty="0"/>
              <a:t>á</a:t>
            </a:r>
            <a:r>
              <a:rPr lang="en-US" b="1" dirty="0" err="1"/>
              <a:t>ciós</a:t>
            </a:r>
            <a:r>
              <a:rPr lang="en-US" b="1" dirty="0"/>
              <a:t> </a:t>
            </a:r>
            <a:r>
              <a:rPr lang="en-US" b="1" dirty="0" err="1"/>
              <a:t>oldal</a:t>
            </a:r>
            <a:r>
              <a:rPr lang="en-US" b="1" dirty="0"/>
              <a:t> </a:t>
            </a:r>
            <a:r>
              <a:rPr lang="en-US" b="1" dirty="0" err="1"/>
              <a:t>ahol</a:t>
            </a:r>
            <a:r>
              <a:rPr lang="en-US" b="1" dirty="0"/>
              <a:t> ha m</a:t>
            </a:r>
            <a:r>
              <a:rPr lang="hu-HU" b="1" dirty="0"/>
              <a:t>á</a:t>
            </a:r>
            <a:r>
              <a:rPr lang="en-US" b="1" dirty="0"/>
              <a:t>r van fi</a:t>
            </a:r>
            <a:r>
              <a:rPr lang="hu-HU" b="1" dirty="0"/>
              <a:t>ó</a:t>
            </a:r>
            <a:r>
              <a:rPr lang="en-US" b="1" dirty="0" err="1"/>
              <a:t>kunk</a:t>
            </a:r>
            <a:r>
              <a:rPr lang="en-US" b="1" dirty="0"/>
              <a:t> </a:t>
            </a:r>
            <a:r>
              <a:rPr lang="en-US" b="1" dirty="0" err="1"/>
              <a:t>akkor</a:t>
            </a:r>
            <a:r>
              <a:rPr lang="en-US" b="1" dirty="0"/>
              <a:t> a k</a:t>
            </a:r>
            <a:r>
              <a:rPr lang="hu-HU" b="1" dirty="0"/>
              <a:t>é</a:t>
            </a:r>
            <a:r>
              <a:rPr lang="en-US" b="1" dirty="0"/>
              <a:t>k </a:t>
            </a:r>
            <a:r>
              <a:rPr lang="hu-HU" b="1" dirty="0"/>
              <a:t>s</a:t>
            </a:r>
            <a:r>
              <a:rPr lang="en-US" b="1" dirty="0"/>
              <a:t>z</a:t>
            </a:r>
            <a:r>
              <a:rPr lang="hu-HU" b="1" dirty="0"/>
              <a:t>ö</a:t>
            </a:r>
            <a:r>
              <a:rPr lang="en-US" b="1" dirty="0" err="1"/>
              <a:t>vegre</a:t>
            </a:r>
            <a:r>
              <a:rPr lang="en-US" b="1" dirty="0"/>
              <a:t> </a:t>
            </a:r>
            <a:r>
              <a:rPr lang="en-US" b="1" dirty="0" err="1"/>
              <a:t>kattintva</a:t>
            </a:r>
            <a:r>
              <a:rPr lang="en-US" b="1" dirty="0"/>
              <a:t> </a:t>
            </a:r>
            <a:r>
              <a:rPr lang="en-US" b="1" dirty="0" err="1"/>
              <a:t>átdob</a:t>
            </a:r>
            <a:r>
              <a:rPr lang="en-US" b="1" dirty="0"/>
              <a:t> a </a:t>
            </a:r>
            <a:r>
              <a:rPr lang="en-US" b="1" dirty="0" err="1"/>
              <a:t>bejelentkezésre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82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FEFCB37-0854-8850-6D45-6CE8B29204C7}"/>
              </a:ext>
            </a:extLst>
          </p:cNvPr>
          <p:cNvSpPr txBox="1"/>
          <p:nvPr/>
        </p:nvSpPr>
        <p:spPr>
          <a:xfrm>
            <a:off x="2012547" y="1060357"/>
            <a:ext cx="7741920" cy="646331"/>
          </a:xfrm>
          <a:prstGeom prst="rect">
            <a:avLst/>
          </a:prstGeom>
          <a:solidFill>
            <a:srgbClr val="53D2F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/>
              <a:t>Ahol</a:t>
            </a:r>
            <a:r>
              <a:rPr lang="en-US" b="1" dirty="0"/>
              <a:t> ha siker</a:t>
            </a:r>
            <a:r>
              <a:rPr lang="hu-HU" b="1" dirty="0"/>
              <a:t>ü</a:t>
            </a:r>
            <a:r>
              <a:rPr lang="en-US" b="1" dirty="0" err="1"/>
              <a:t>lt</a:t>
            </a:r>
            <a:r>
              <a:rPr lang="en-US" b="1" dirty="0"/>
              <a:t> </a:t>
            </a:r>
            <a:r>
              <a:rPr lang="en-US" b="1" dirty="0" err="1"/>
              <a:t>belépni</a:t>
            </a:r>
            <a:r>
              <a:rPr lang="en-US" b="1" dirty="0"/>
              <a:t> </a:t>
            </a:r>
            <a:r>
              <a:rPr lang="en-US" b="1" dirty="0" err="1"/>
              <a:t>akkor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oldal</a:t>
            </a:r>
            <a:r>
              <a:rPr lang="en-US" b="1" dirty="0"/>
              <a:t> </a:t>
            </a:r>
            <a:r>
              <a:rPr lang="en-US" b="1" dirty="0" err="1"/>
              <a:t>feldob</a:t>
            </a:r>
            <a:r>
              <a:rPr lang="en-US" b="1" dirty="0"/>
              <a:t> </a:t>
            </a:r>
            <a:r>
              <a:rPr lang="en-US" b="1" dirty="0" err="1"/>
              <a:t>egy</a:t>
            </a:r>
            <a:r>
              <a:rPr lang="en-US" b="1" dirty="0"/>
              <a:t> </a:t>
            </a:r>
            <a:r>
              <a:rPr lang="hu-HU" b="1" dirty="0"/>
              <a:t>ü</a:t>
            </a:r>
            <a:r>
              <a:rPr lang="en-US" b="1" dirty="0" err="1"/>
              <a:t>zenetet</a:t>
            </a:r>
            <a:r>
              <a:rPr lang="en-US" b="1" dirty="0"/>
              <a:t> </a:t>
            </a:r>
            <a:r>
              <a:rPr lang="en-US" b="1" dirty="0" err="1"/>
              <a:t>hogy</a:t>
            </a:r>
            <a:r>
              <a:rPr lang="en-US" b="1" dirty="0"/>
              <a:t> "</a:t>
            </a:r>
            <a:r>
              <a:rPr lang="en-US" b="1" dirty="0" err="1"/>
              <a:t>Sikeres</a:t>
            </a:r>
            <a:r>
              <a:rPr lang="en-US" b="1" dirty="0"/>
              <a:t> </a:t>
            </a:r>
            <a:r>
              <a:rPr lang="en-US" b="1" dirty="0" err="1"/>
              <a:t>bejelentkezés</a:t>
            </a:r>
            <a:r>
              <a:rPr lang="en-US" b="1" dirty="0"/>
              <a:t>".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E6BD0-EE5C-0D1D-8F3C-C611A5676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8" y="2541316"/>
            <a:ext cx="7781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16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3BC9AA9-1395-7AF3-BEDE-BBD221CA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400" y="1"/>
            <a:ext cx="12260802" cy="685800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3E81E47-F8C5-3E36-1968-C48179600BD7}"/>
              </a:ext>
            </a:extLst>
          </p:cNvPr>
          <p:cNvSpPr txBox="1"/>
          <p:nvPr/>
        </p:nvSpPr>
        <p:spPr>
          <a:xfrm>
            <a:off x="3059722" y="879231"/>
            <a:ext cx="5685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b="1" dirty="0">
                <a:highlight>
                  <a:srgbClr val="53D2FF"/>
                </a:highlight>
              </a:rPr>
              <a:t>2 PROJEKTMUNKA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816009A2-1D3C-8C13-6A8B-65D07F5E7FC5}"/>
              </a:ext>
            </a:extLst>
          </p:cNvPr>
          <p:cNvSpPr txBox="1"/>
          <p:nvPr/>
        </p:nvSpPr>
        <p:spPr>
          <a:xfrm>
            <a:off x="363415" y="1648672"/>
            <a:ext cx="924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highlight>
                  <a:srgbClr val="53D2FF"/>
                </a:highlight>
              </a:rPr>
              <a:t>Az oldalon a kinézet frissítve lett egy jobban átlátható megjelenésért.</a:t>
            </a:r>
          </a:p>
        </p:txBody>
      </p:sp>
    </p:spTree>
    <p:extLst>
      <p:ext uri="{BB962C8B-B14F-4D97-AF65-F5344CB8AC3E}">
        <p14:creationId xmlns:p14="http://schemas.microsoft.com/office/powerpoint/2010/main" val="372824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5631CFE-3835-0E7D-AEA2-6C2A05B2C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42"/>
            <a:ext cx="12234141" cy="683445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442984A-2FBE-A291-89C8-4204F924645B}"/>
              </a:ext>
            </a:extLst>
          </p:cNvPr>
          <p:cNvSpPr txBox="1"/>
          <p:nvPr/>
        </p:nvSpPr>
        <p:spPr>
          <a:xfrm>
            <a:off x="588467" y="722141"/>
            <a:ext cx="5528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highlight>
                  <a:srgbClr val="53D2FF"/>
                </a:highlight>
              </a:rPr>
              <a:t>A kosár ki lett szépítve.</a:t>
            </a:r>
          </a:p>
        </p:txBody>
      </p:sp>
    </p:spTree>
    <p:extLst>
      <p:ext uri="{BB962C8B-B14F-4D97-AF65-F5344CB8AC3E}">
        <p14:creationId xmlns:p14="http://schemas.microsoft.com/office/powerpoint/2010/main" val="292030598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211</Words>
  <Application>Microsoft Office PowerPoint</Application>
  <PresentationFormat>Szélesvásznú</PresentationFormat>
  <Paragraphs>17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Calisto MT</vt:lpstr>
      <vt:lpstr>Univers Condensed</vt:lpstr>
      <vt:lpstr>Wingdings</vt:lpstr>
      <vt:lpstr>ChronicleVTI</vt:lpstr>
      <vt:lpstr>Projektmunka</vt:lpstr>
      <vt:lpstr>Webshop projekt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Projektmunka</dc:title>
  <dc:creator>Péterffy Dominika</dc:creator>
  <cp:lastModifiedBy>Kamecz Martin Ármin</cp:lastModifiedBy>
  <cp:revision>151</cp:revision>
  <dcterms:created xsi:type="dcterms:W3CDTF">2025-09-30T07:10:00Z</dcterms:created>
  <dcterms:modified xsi:type="dcterms:W3CDTF">2025-12-02T07:18:07Z</dcterms:modified>
</cp:coreProperties>
</file>